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10692000" cx="7560000"/>
  <p:notesSz cx="6858000" cy="9144000"/>
  <p:embeddedFontLst>
    <p:embeddedFont>
      <p:font typeface="Quicksand"/>
      <p:regular r:id="rId10"/>
      <p:bold r:id="rId11"/>
    </p:embeddedFont>
    <p:embeddedFont>
      <p:font typeface="Quicksand SemiBold"/>
      <p:regular r:id="rId12"/>
      <p:bold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Quicksand-bold.fntdata"/><Relationship Id="rId10" Type="http://schemas.openxmlformats.org/officeDocument/2006/relationships/font" Target="fonts/Quicksand-regular.fntdata"/><Relationship Id="rId13" Type="http://schemas.openxmlformats.org/officeDocument/2006/relationships/font" Target="fonts/QuicksandSemiBold-bold.fntdata"/><Relationship Id="rId12" Type="http://schemas.openxmlformats.org/officeDocument/2006/relationships/font" Target="fonts/QuicksandSemiBold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6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06fc26f972_0_31:notes"/>
          <p:cNvSpPr/>
          <p:nvPr>
            <p:ph idx="2" type="sldImg"/>
          </p:nvPr>
        </p:nvSpPr>
        <p:spPr>
          <a:xfrm>
            <a:off x="2217031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06fc26f972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0a895f04af_0_0:notes"/>
          <p:cNvSpPr/>
          <p:nvPr>
            <p:ph idx="2" type="sldImg"/>
          </p:nvPr>
        </p:nvSpPr>
        <p:spPr>
          <a:xfrm>
            <a:off x="2217031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0a895f04a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228600" rtl="0" algn="l">
              <a:spcBef>
                <a:spcPts val="3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10bdd4ed3d1_0_78:notes"/>
          <p:cNvSpPr/>
          <p:nvPr>
            <p:ph idx="2" type="sldImg"/>
          </p:nvPr>
        </p:nvSpPr>
        <p:spPr>
          <a:xfrm>
            <a:off x="2217056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10bdd4ed3d1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10bdd4ed3d1_0_83:notes"/>
          <p:cNvSpPr/>
          <p:nvPr>
            <p:ph idx="2" type="sldImg"/>
          </p:nvPr>
        </p:nvSpPr>
        <p:spPr>
          <a:xfrm>
            <a:off x="2217056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10bdd4ed3d1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300" cy="4266900"/>
          </a:xfrm>
          <a:prstGeom prst="rect">
            <a:avLst/>
          </a:prstGeom>
        </p:spPr>
        <p:txBody>
          <a:bodyPr anchorCtr="0" anchor="b" bIns="125150" lIns="125150" spcFirstLastPara="1" rIns="125150" wrap="square" tIns="1251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100"/>
              <a:buNone/>
              <a:defRPr sz="7100"/>
            </a:lvl1pPr>
            <a:lvl2pPr lvl="1" algn="ctr">
              <a:spcBef>
                <a:spcPts val="0"/>
              </a:spcBef>
              <a:spcAft>
                <a:spcPts val="0"/>
              </a:spcAft>
              <a:buSzPts val="7100"/>
              <a:buNone/>
              <a:defRPr sz="7100"/>
            </a:lvl2pPr>
            <a:lvl3pPr lvl="2" algn="ctr">
              <a:spcBef>
                <a:spcPts val="0"/>
              </a:spcBef>
              <a:spcAft>
                <a:spcPts val="0"/>
              </a:spcAft>
              <a:buSzPts val="7100"/>
              <a:buNone/>
              <a:defRPr sz="7100"/>
            </a:lvl3pPr>
            <a:lvl4pPr lvl="3" algn="ctr">
              <a:spcBef>
                <a:spcPts val="0"/>
              </a:spcBef>
              <a:spcAft>
                <a:spcPts val="0"/>
              </a:spcAft>
              <a:buSzPts val="7100"/>
              <a:buNone/>
              <a:defRPr sz="7100"/>
            </a:lvl4pPr>
            <a:lvl5pPr lvl="4" algn="ctr">
              <a:spcBef>
                <a:spcPts val="0"/>
              </a:spcBef>
              <a:spcAft>
                <a:spcPts val="0"/>
              </a:spcAft>
              <a:buSzPts val="7100"/>
              <a:buNone/>
              <a:defRPr sz="7100"/>
            </a:lvl5pPr>
            <a:lvl6pPr lvl="5" algn="ctr">
              <a:spcBef>
                <a:spcPts val="0"/>
              </a:spcBef>
              <a:spcAft>
                <a:spcPts val="0"/>
              </a:spcAft>
              <a:buSzPts val="7100"/>
              <a:buNone/>
              <a:defRPr sz="7100"/>
            </a:lvl6pPr>
            <a:lvl7pPr lvl="6" algn="ctr">
              <a:spcBef>
                <a:spcPts val="0"/>
              </a:spcBef>
              <a:spcAft>
                <a:spcPts val="0"/>
              </a:spcAft>
              <a:buSzPts val="7100"/>
              <a:buNone/>
              <a:defRPr sz="7100"/>
            </a:lvl7pPr>
            <a:lvl8pPr lvl="7" algn="ctr">
              <a:spcBef>
                <a:spcPts val="0"/>
              </a:spcBef>
              <a:spcAft>
                <a:spcPts val="0"/>
              </a:spcAft>
              <a:buSzPts val="7100"/>
              <a:buNone/>
              <a:defRPr sz="7100"/>
            </a:lvl8pPr>
            <a:lvl9pPr lvl="8" algn="ctr">
              <a:spcBef>
                <a:spcPts val="0"/>
              </a:spcBef>
              <a:spcAft>
                <a:spcPts val="0"/>
              </a:spcAft>
              <a:buSzPts val="7100"/>
              <a:buNone/>
              <a:defRPr sz="71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300" cy="1647600"/>
          </a:xfrm>
          <a:prstGeom prst="rect">
            <a:avLst/>
          </a:prstGeom>
        </p:spPr>
        <p:txBody>
          <a:bodyPr anchorCtr="0" anchor="t" bIns="125150" lIns="125150" spcFirstLastPara="1" rIns="125150" wrap="square" tIns="1251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900" cy="818100"/>
          </a:xfrm>
          <a:prstGeom prst="rect">
            <a:avLst/>
          </a:prstGeom>
        </p:spPr>
        <p:txBody>
          <a:bodyPr anchorCtr="0" anchor="ctr" bIns="125150" lIns="125150" spcFirstLastPara="1" rIns="125150" wrap="square" tIns="1251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300" cy="4081800"/>
          </a:xfrm>
          <a:prstGeom prst="rect">
            <a:avLst/>
          </a:prstGeom>
        </p:spPr>
        <p:txBody>
          <a:bodyPr anchorCtr="0" anchor="b" bIns="125150" lIns="125150" spcFirstLastPara="1" rIns="125150" wrap="square" tIns="1251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6400"/>
              <a:buNone/>
              <a:defRPr sz="1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16400"/>
              <a:buNone/>
              <a:defRPr sz="1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16400"/>
              <a:buNone/>
              <a:defRPr sz="1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16400"/>
              <a:buNone/>
              <a:defRPr sz="1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16400"/>
              <a:buNone/>
              <a:defRPr sz="1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16400"/>
              <a:buNone/>
              <a:defRPr sz="1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16400"/>
              <a:buNone/>
              <a:defRPr sz="1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16400"/>
              <a:buNone/>
              <a:defRPr sz="1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16400"/>
              <a:buNone/>
              <a:defRPr sz="164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300" cy="2703900"/>
          </a:xfrm>
          <a:prstGeom prst="rect">
            <a:avLst/>
          </a:prstGeom>
        </p:spPr>
        <p:txBody>
          <a:bodyPr anchorCtr="0" anchor="t" bIns="125150" lIns="125150" spcFirstLastPara="1" rIns="125150" wrap="square" tIns="125150">
            <a:normAutofit/>
          </a:bodyPr>
          <a:lstStyle>
            <a:lvl1pPr indent="-387350" lvl="0" marL="457200" algn="ctr"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1pPr>
            <a:lvl2pPr indent="-349250" lvl="1" marL="914400" algn="ctr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 algn="ctr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 algn="ctr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 algn="ctr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 algn="ctr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 algn="ctr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 algn="ctr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 algn="ctr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900" cy="818100"/>
          </a:xfrm>
          <a:prstGeom prst="rect">
            <a:avLst/>
          </a:prstGeom>
        </p:spPr>
        <p:txBody>
          <a:bodyPr anchorCtr="0" anchor="ctr" bIns="125150" lIns="125150" spcFirstLastPara="1" rIns="125150" wrap="square" tIns="1251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900" cy="818100"/>
          </a:xfrm>
          <a:prstGeom prst="rect">
            <a:avLst/>
          </a:prstGeom>
        </p:spPr>
        <p:txBody>
          <a:bodyPr anchorCtr="0" anchor="ctr" bIns="125150" lIns="125150" spcFirstLastPara="1" rIns="125150" wrap="square" tIns="1251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300" cy="1749600"/>
          </a:xfrm>
          <a:prstGeom prst="rect">
            <a:avLst/>
          </a:prstGeom>
        </p:spPr>
        <p:txBody>
          <a:bodyPr anchorCtr="0" anchor="ctr" bIns="125150" lIns="125150" spcFirstLastPara="1" rIns="125150" wrap="square" tIns="1251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1pPr>
            <a:lvl2pPr lvl="1" algn="ctr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2pPr>
            <a:lvl3pPr lvl="2" algn="ctr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3pPr>
            <a:lvl4pPr lvl="3" algn="ctr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4pPr>
            <a:lvl5pPr lvl="4" algn="ctr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5pPr>
            <a:lvl6pPr lvl="5" algn="ctr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6pPr>
            <a:lvl7pPr lvl="6" algn="ctr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7pPr>
            <a:lvl8pPr lvl="7" algn="ctr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8pPr>
            <a:lvl9pPr lvl="8" algn="ctr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900" cy="818100"/>
          </a:xfrm>
          <a:prstGeom prst="rect">
            <a:avLst/>
          </a:prstGeom>
        </p:spPr>
        <p:txBody>
          <a:bodyPr anchorCtr="0" anchor="ctr" bIns="125150" lIns="125150" spcFirstLastPara="1" rIns="125150" wrap="square" tIns="1251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300" cy="1190700"/>
          </a:xfrm>
          <a:prstGeom prst="rect">
            <a:avLst/>
          </a:prstGeom>
        </p:spPr>
        <p:txBody>
          <a:bodyPr anchorCtr="0" anchor="t" bIns="125150" lIns="125150" spcFirstLastPara="1" rIns="125150" wrap="square" tIns="1251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300" cy="7101600"/>
          </a:xfrm>
          <a:prstGeom prst="rect">
            <a:avLst/>
          </a:prstGeom>
        </p:spPr>
        <p:txBody>
          <a:bodyPr anchorCtr="0" anchor="t" bIns="125150" lIns="125150" spcFirstLastPara="1" rIns="125150" wrap="square" tIns="125150">
            <a:normAutofit/>
          </a:bodyPr>
          <a:lstStyle>
            <a:lvl1pPr indent="-387350" lvl="0" marL="457200"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1pPr>
            <a:lvl2pPr indent="-349250" lvl="1" marL="91440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900" cy="818100"/>
          </a:xfrm>
          <a:prstGeom prst="rect">
            <a:avLst/>
          </a:prstGeom>
        </p:spPr>
        <p:txBody>
          <a:bodyPr anchorCtr="0" anchor="ctr" bIns="125150" lIns="125150" spcFirstLastPara="1" rIns="125150" wrap="square" tIns="1251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300" cy="1190700"/>
          </a:xfrm>
          <a:prstGeom prst="rect">
            <a:avLst/>
          </a:prstGeom>
        </p:spPr>
        <p:txBody>
          <a:bodyPr anchorCtr="0" anchor="t" bIns="125150" lIns="125150" spcFirstLastPara="1" rIns="125150" wrap="square" tIns="1251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600"/>
          </a:xfrm>
          <a:prstGeom prst="rect">
            <a:avLst/>
          </a:prstGeom>
        </p:spPr>
        <p:txBody>
          <a:bodyPr anchorCtr="0" anchor="t" bIns="125150" lIns="125150" spcFirstLastPara="1" rIns="125150" wrap="square" tIns="125150">
            <a:normAutofit/>
          </a:bodyPr>
          <a:lstStyle>
            <a:lvl1pPr indent="-349250" lvl="0" marL="4572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600"/>
          </a:xfrm>
          <a:prstGeom prst="rect">
            <a:avLst/>
          </a:prstGeom>
        </p:spPr>
        <p:txBody>
          <a:bodyPr anchorCtr="0" anchor="t" bIns="125150" lIns="125150" spcFirstLastPara="1" rIns="125150" wrap="square" tIns="125150">
            <a:normAutofit/>
          </a:bodyPr>
          <a:lstStyle>
            <a:lvl1pPr indent="-349250" lvl="0" marL="4572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900" cy="818100"/>
          </a:xfrm>
          <a:prstGeom prst="rect">
            <a:avLst/>
          </a:prstGeom>
        </p:spPr>
        <p:txBody>
          <a:bodyPr anchorCtr="0" anchor="ctr" bIns="125150" lIns="125150" spcFirstLastPara="1" rIns="125150" wrap="square" tIns="1251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300" cy="1190700"/>
          </a:xfrm>
          <a:prstGeom prst="rect">
            <a:avLst/>
          </a:prstGeom>
        </p:spPr>
        <p:txBody>
          <a:bodyPr anchorCtr="0" anchor="t" bIns="125150" lIns="125150" spcFirstLastPara="1" rIns="125150" wrap="square" tIns="1251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900" cy="818100"/>
          </a:xfrm>
          <a:prstGeom prst="rect">
            <a:avLst/>
          </a:prstGeom>
        </p:spPr>
        <p:txBody>
          <a:bodyPr anchorCtr="0" anchor="ctr" bIns="125150" lIns="125150" spcFirstLastPara="1" rIns="125150" wrap="square" tIns="1251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125150" lIns="125150" spcFirstLastPara="1" rIns="125150" wrap="square" tIns="1251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1pPr>
            <a:lvl2pPr lvl="1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2pPr>
            <a:lvl3pPr lvl="2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3pPr>
            <a:lvl4pPr lvl="3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4pPr>
            <a:lvl5pPr lvl="4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5pPr>
            <a:lvl6pPr lvl="5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6pPr>
            <a:lvl7pPr lvl="6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7pPr>
            <a:lvl8pPr lvl="7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8pPr>
            <a:lvl9pPr lvl="8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300"/>
          </a:xfrm>
          <a:prstGeom prst="rect">
            <a:avLst/>
          </a:prstGeom>
        </p:spPr>
        <p:txBody>
          <a:bodyPr anchorCtr="0" anchor="t" bIns="125150" lIns="125150" spcFirstLastPara="1" rIns="125150" wrap="square" tIns="125150">
            <a:norm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900" cy="818100"/>
          </a:xfrm>
          <a:prstGeom prst="rect">
            <a:avLst/>
          </a:prstGeom>
        </p:spPr>
        <p:txBody>
          <a:bodyPr anchorCtr="0" anchor="ctr" bIns="125150" lIns="125150" spcFirstLastPara="1" rIns="125150" wrap="square" tIns="1251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125150" lIns="125150" spcFirstLastPara="1" rIns="125150" wrap="square" tIns="1251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900" cy="818100"/>
          </a:xfrm>
          <a:prstGeom prst="rect">
            <a:avLst/>
          </a:prstGeom>
        </p:spPr>
        <p:txBody>
          <a:bodyPr anchorCtr="0" anchor="ctr" bIns="125150" lIns="125150" spcFirstLastPara="1" rIns="125150" wrap="square" tIns="1251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25150" lIns="125150" spcFirstLastPara="1" rIns="125150" wrap="square" tIns="1251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100" cy="3081300"/>
          </a:xfrm>
          <a:prstGeom prst="rect">
            <a:avLst/>
          </a:prstGeom>
        </p:spPr>
        <p:txBody>
          <a:bodyPr anchorCtr="0" anchor="b" bIns="125150" lIns="125150" spcFirstLastPara="1" rIns="125150" wrap="square" tIns="1251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1pPr>
            <a:lvl2pPr lvl="1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2pPr>
            <a:lvl3pPr lvl="2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3pPr>
            <a:lvl4pPr lvl="3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4pPr>
            <a:lvl5pPr lvl="4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5pPr>
            <a:lvl6pPr lvl="5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6pPr>
            <a:lvl7pPr lvl="6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7pPr>
            <a:lvl8pPr lvl="7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8pPr>
            <a:lvl9pPr lvl="8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100" cy="2567400"/>
          </a:xfrm>
          <a:prstGeom prst="rect">
            <a:avLst/>
          </a:prstGeom>
        </p:spPr>
        <p:txBody>
          <a:bodyPr anchorCtr="0" anchor="t" bIns="125150" lIns="125150" spcFirstLastPara="1" rIns="125150" wrap="square" tIns="1251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500" cy="7681200"/>
          </a:xfrm>
          <a:prstGeom prst="rect">
            <a:avLst/>
          </a:prstGeom>
        </p:spPr>
        <p:txBody>
          <a:bodyPr anchorCtr="0" anchor="ctr" bIns="125150" lIns="125150" spcFirstLastPara="1" rIns="125150" wrap="square" tIns="125150">
            <a:normAutofit/>
          </a:bodyPr>
          <a:lstStyle>
            <a:lvl1pPr indent="-387350" lvl="0" marL="457200"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1pPr>
            <a:lvl2pPr indent="-349250" lvl="1" marL="91440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900" cy="818100"/>
          </a:xfrm>
          <a:prstGeom prst="rect">
            <a:avLst/>
          </a:prstGeom>
        </p:spPr>
        <p:txBody>
          <a:bodyPr anchorCtr="0" anchor="ctr" bIns="125150" lIns="125150" spcFirstLastPara="1" rIns="125150" wrap="square" tIns="1251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125150" lIns="125150" spcFirstLastPara="1" rIns="125150" wrap="square" tIns="12515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900" cy="818100"/>
          </a:xfrm>
          <a:prstGeom prst="rect">
            <a:avLst/>
          </a:prstGeom>
        </p:spPr>
        <p:txBody>
          <a:bodyPr anchorCtr="0" anchor="ctr" bIns="125150" lIns="125150" spcFirstLastPara="1" rIns="125150" wrap="square" tIns="1251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300" cy="1190700"/>
          </a:xfrm>
          <a:prstGeom prst="rect">
            <a:avLst/>
          </a:prstGeom>
          <a:noFill/>
          <a:ln>
            <a:noFill/>
          </a:ln>
        </p:spPr>
        <p:txBody>
          <a:bodyPr anchorCtr="0" anchor="t" bIns="125150" lIns="125150" spcFirstLastPara="1" rIns="125150" wrap="square" tIns="1251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None/>
              <a:defRPr sz="3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300" cy="7101600"/>
          </a:xfrm>
          <a:prstGeom prst="rect">
            <a:avLst/>
          </a:prstGeom>
          <a:noFill/>
          <a:ln>
            <a:noFill/>
          </a:ln>
        </p:spPr>
        <p:txBody>
          <a:bodyPr anchorCtr="0" anchor="t" bIns="125150" lIns="125150" spcFirstLastPara="1" rIns="125150" wrap="square" tIns="125150">
            <a:normAutofit/>
          </a:bodyPr>
          <a:lstStyle>
            <a:lvl1pPr indent="-3873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●"/>
              <a:defRPr sz="2500">
                <a:solidFill>
                  <a:schemeClr val="dk2"/>
                </a:solidFill>
              </a:defRPr>
            </a:lvl1pPr>
            <a:lvl2pPr indent="-3492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○"/>
              <a:defRPr sz="1900">
                <a:solidFill>
                  <a:schemeClr val="dk2"/>
                </a:solidFill>
              </a:defRPr>
            </a:lvl2pPr>
            <a:lvl3pPr indent="-3492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■"/>
              <a:defRPr sz="1900">
                <a:solidFill>
                  <a:schemeClr val="dk2"/>
                </a:solidFill>
              </a:defRPr>
            </a:lvl3pPr>
            <a:lvl4pPr indent="-3492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●"/>
              <a:defRPr sz="1900">
                <a:solidFill>
                  <a:schemeClr val="dk2"/>
                </a:solidFill>
              </a:defRPr>
            </a:lvl4pPr>
            <a:lvl5pPr indent="-3492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○"/>
              <a:defRPr sz="1900">
                <a:solidFill>
                  <a:schemeClr val="dk2"/>
                </a:solidFill>
              </a:defRPr>
            </a:lvl5pPr>
            <a:lvl6pPr indent="-3492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■"/>
              <a:defRPr sz="1900">
                <a:solidFill>
                  <a:schemeClr val="dk2"/>
                </a:solidFill>
              </a:defRPr>
            </a:lvl6pPr>
            <a:lvl7pPr indent="-3492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●"/>
              <a:defRPr sz="1900">
                <a:solidFill>
                  <a:schemeClr val="dk2"/>
                </a:solidFill>
              </a:defRPr>
            </a:lvl7pPr>
            <a:lvl8pPr indent="-3492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○"/>
              <a:defRPr sz="1900">
                <a:solidFill>
                  <a:schemeClr val="dk2"/>
                </a:solidFill>
              </a:defRPr>
            </a:lvl8pPr>
            <a:lvl9pPr indent="-3492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■"/>
              <a:defRPr sz="19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9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5150" lIns="125150" spcFirstLastPara="1" rIns="125150" wrap="square" tIns="125150">
            <a:normAutofit/>
          </a:bodyPr>
          <a:lstStyle>
            <a:lvl1pPr lvl="0" algn="r">
              <a:buNone/>
              <a:defRPr sz="1400">
                <a:solidFill>
                  <a:schemeClr val="dk2"/>
                </a:solidFill>
              </a:defRPr>
            </a:lvl1pPr>
            <a:lvl2pPr lvl="1" algn="r">
              <a:buNone/>
              <a:defRPr sz="1400">
                <a:solidFill>
                  <a:schemeClr val="dk2"/>
                </a:solidFill>
              </a:defRPr>
            </a:lvl2pPr>
            <a:lvl3pPr lvl="2" algn="r">
              <a:buNone/>
              <a:defRPr sz="1400">
                <a:solidFill>
                  <a:schemeClr val="dk2"/>
                </a:solidFill>
              </a:defRPr>
            </a:lvl3pPr>
            <a:lvl4pPr lvl="3" algn="r">
              <a:buNone/>
              <a:defRPr sz="1400">
                <a:solidFill>
                  <a:schemeClr val="dk2"/>
                </a:solidFill>
              </a:defRPr>
            </a:lvl4pPr>
            <a:lvl5pPr lvl="4" algn="r">
              <a:buNone/>
              <a:defRPr sz="1400">
                <a:solidFill>
                  <a:schemeClr val="dk2"/>
                </a:solidFill>
              </a:defRPr>
            </a:lvl5pPr>
            <a:lvl6pPr lvl="5" algn="r">
              <a:buNone/>
              <a:defRPr sz="1400">
                <a:solidFill>
                  <a:schemeClr val="dk2"/>
                </a:solidFill>
              </a:defRPr>
            </a:lvl6pPr>
            <a:lvl7pPr lvl="6" algn="r">
              <a:buNone/>
              <a:defRPr sz="1400">
                <a:solidFill>
                  <a:schemeClr val="dk2"/>
                </a:solidFill>
              </a:defRPr>
            </a:lvl7pPr>
            <a:lvl8pPr lvl="7" algn="r">
              <a:buNone/>
              <a:defRPr sz="1400">
                <a:solidFill>
                  <a:schemeClr val="dk2"/>
                </a:solidFill>
              </a:defRPr>
            </a:lvl8pPr>
            <a:lvl9pPr lvl="8" algn="r">
              <a:buNone/>
              <a:defRPr sz="14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3.png"/><Relationship Id="rId6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DDDDD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028700" y="1200150"/>
            <a:ext cx="5410200" cy="341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0">
                <a:solidFill>
                  <a:srgbClr val="83878C"/>
                </a:solidFill>
                <a:latin typeface="Quicksand SemiBold"/>
                <a:ea typeface="Quicksand SemiBold"/>
                <a:cs typeface="Quicksand SemiBold"/>
                <a:sym typeface="Quicksand SemiBold"/>
              </a:rPr>
              <a:t>Meeting Preparation Template</a:t>
            </a:r>
            <a:endParaRPr sz="7000">
              <a:solidFill>
                <a:srgbClr val="83878C"/>
              </a:solidFill>
              <a:latin typeface="Quicksand SemiBold"/>
              <a:ea typeface="Quicksand SemiBold"/>
              <a:cs typeface="Quicksand SemiBold"/>
              <a:sym typeface="Quicksand SemiBold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5219700" y="10291800"/>
            <a:ext cx="2340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3F3F3"/>
                </a:solidFill>
                <a:latin typeface="Quicksand SemiBold"/>
                <a:ea typeface="Quicksand SemiBold"/>
                <a:cs typeface="Quicksand SemiBold"/>
                <a:sym typeface="Quicksand SemiBold"/>
              </a:rPr>
              <a:t>theWorkshopper.com</a:t>
            </a:r>
            <a:endParaRPr>
              <a:solidFill>
                <a:srgbClr val="F3F3F3"/>
              </a:solidFill>
              <a:latin typeface="Quicksand SemiBold"/>
              <a:ea typeface="Quicksand SemiBold"/>
              <a:cs typeface="Quicksand SemiBold"/>
              <a:sym typeface="Quicksand SemiBol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>
            <a:off x="5219700" y="10291800"/>
            <a:ext cx="2340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3F3F3"/>
                </a:solidFill>
                <a:latin typeface="Quicksand SemiBold"/>
                <a:ea typeface="Quicksand SemiBold"/>
                <a:cs typeface="Quicksand SemiBold"/>
                <a:sym typeface="Quicksand SemiBold"/>
              </a:rPr>
              <a:t>theWorkshopper.com</a:t>
            </a:r>
            <a:endParaRPr>
              <a:solidFill>
                <a:srgbClr val="F3F3F3"/>
              </a:solidFill>
              <a:latin typeface="Quicksand SemiBold"/>
              <a:ea typeface="Quicksand SemiBold"/>
              <a:cs typeface="Quicksand SemiBold"/>
              <a:sym typeface="Quicksand SemiBold"/>
            </a:endParaRPr>
          </a:p>
        </p:txBody>
      </p:sp>
      <p:sp>
        <p:nvSpPr>
          <p:cNvPr id="61" name="Google Shape;61;p14"/>
          <p:cNvSpPr txBox="1"/>
          <p:nvPr>
            <p:ph idx="1" type="subTitle"/>
          </p:nvPr>
        </p:nvSpPr>
        <p:spPr>
          <a:xfrm>
            <a:off x="1248225" y="1995171"/>
            <a:ext cx="5751300" cy="1944900"/>
          </a:xfrm>
          <a:prstGeom prst="rect">
            <a:avLst/>
          </a:prstGeom>
          <a:noFill/>
        </p:spPr>
        <p:txBody>
          <a:bodyPr anchorCtr="0" anchor="ctr" bIns="62550" lIns="62550" spcFirstLastPara="1" rIns="62550" wrap="square" tIns="6255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Quicksand"/>
                <a:ea typeface="Quicksand"/>
                <a:cs typeface="Quicksand"/>
                <a:sym typeface="Quicksand"/>
              </a:rPr>
              <a:t>[Goal]</a:t>
            </a:r>
            <a:endParaRPr sz="1600"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62" name="Google Shape;62;p14"/>
          <p:cNvSpPr txBox="1"/>
          <p:nvPr>
            <p:ph idx="1" type="subTitle"/>
          </p:nvPr>
        </p:nvSpPr>
        <p:spPr>
          <a:xfrm>
            <a:off x="1248225" y="4968782"/>
            <a:ext cx="5751300" cy="4695000"/>
          </a:xfrm>
          <a:prstGeom prst="rect">
            <a:avLst/>
          </a:prstGeom>
          <a:noFill/>
          <a:ln>
            <a:noFill/>
          </a:ln>
        </p:spPr>
        <p:txBody>
          <a:bodyPr anchorCtr="0" anchor="t" bIns="62550" lIns="62550" spcFirstLastPara="1" rIns="62550" wrap="square" tIns="338325">
            <a:noAutofit/>
          </a:bodyPr>
          <a:lstStyle/>
          <a:p>
            <a:pPr indent="-406400" lvl="0" marL="622300" rtl="0" algn="l">
              <a:spcBef>
                <a:spcPts val="0"/>
              </a:spcBef>
              <a:spcAft>
                <a:spcPts val="0"/>
              </a:spcAft>
              <a:buSzPts val="1600"/>
              <a:buFont typeface="Quicksand"/>
              <a:buChar char="●"/>
            </a:pPr>
            <a:r>
              <a:rPr lang="en" sz="1600">
                <a:latin typeface="Quicksand"/>
                <a:ea typeface="Quicksand"/>
                <a:cs typeface="Quicksand"/>
                <a:sym typeface="Quicksand"/>
              </a:rPr>
              <a:t>[name] - [why needed]</a:t>
            </a:r>
            <a:endParaRPr sz="1600"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idx="1" type="subTitle"/>
          </p:nvPr>
        </p:nvSpPr>
        <p:spPr>
          <a:xfrm>
            <a:off x="5489125" y="1420939"/>
            <a:ext cx="843600" cy="499200"/>
          </a:xfrm>
          <a:prstGeom prst="rect">
            <a:avLst/>
          </a:prstGeom>
          <a:solidFill>
            <a:srgbClr val="FFF2CC"/>
          </a:solidFill>
        </p:spPr>
        <p:txBody>
          <a:bodyPr anchorCtr="0" anchor="ctr" bIns="62550" lIns="62550" spcFirstLastPara="1" rIns="62550" wrap="square" tIns="6255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latin typeface="Quicksand"/>
                <a:ea typeface="Quicksand"/>
                <a:cs typeface="Quicksand"/>
                <a:sym typeface="Quicksand"/>
              </a:rPr>
              <a:t>Topic</a:t>
            </a:r>
            <a:endParaRPr b="1" sz="800"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68" name="Google Shape;68;p15"/>
          <p:cNvSpPr txBox="1"/>
          <p:nvPr>
            <p:ph idx="1" type="subTitle"/>
          </p:nvPr>
        </p:nvSpPr>
        <p:spPr>
          <a:xfrm>
            <a:off x="5489122" y="2110648"/>
            <a:ext cx="843600" cy="499200"/>
          </a:xfrm>
          <a:prstGeom prst="rect">
            <a:avLst/>
          </a:prstGeom>
          <a:solidFill>
            <a:srgbClr val="CFE2F3"/>
          </a:solidFill>
        </p:spPr>
        <p:txBody>
          <a:bodyPr anchorCtr="0" anchor="ctr" bIns="62550" lIns="62550" spcFirstLastPara="1" rIns="62550" wrap="square" tIns="6255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latin typeface="Quicksand"/>
                <a:ea typeface="Quicksand"/>
                <a:cs typeface="Quicksand"/>
                <a:sym typeface="Quicksand"/>
              </a:rPr>
              <a:t>Activity</a:t>
            </a:r>
            <a:endParaRPr b="1" sz="800">
              <a:latin typeface="Quicksand"/>
              <a:ea typeface="Quicksand"/>
              <a:cs typeface="Quicksand"/>
              <a:sym typeface="Quicksand"/>
            </a:endParaRPr>
          </a:p>
        </p:txBody>
      </p:sp>
      <p:pic>
        <p:nvPicPr>
          <p:cNvPr id="69" name="Google Shape;69;p15"/>
          <p:cNvPicPr preferRelativeResize="0"/>
          <p:nvPr/>
        </p:nvPicPr>
        <p:blipFill>
          <a:blip r:embed="rId4">
            <a:alphaModFix amt="68000"/>
          </a:blip>
          <a:stretch>
            <a:fillRect/>
          </a:stretch>
        </p:blipFill>
        <p:spPr>
          <a:xfrm>
            <a:off x="6515100" y="9235440"/>
            <a:ext cx="142426" cy="142426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5"/>
          <p:cNvPicPr preferRelativeResize="0"/>
          <p:nvPr/>
        </p:nvPicPr>
        <p:blipFill>
          <a:blip r:embed="rId5">
            <a:alphaModFix amt="68000"/>
          </a:blip>
          <a:stretch>
            <a:fillRect/>
          </a:stretch>
        </p:blipFill>
        <p:spPr>
          <a:xfrm>
            <a:off x="5822500" y="9201150"/>
            <a:ext cx="195075" cy="195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5"/>
          <p:cNvPicPr preferRelativeResize="0"/>
          <p:nvPr/>
        </p:nvPicPr>
        <p:blipFill>
          <a:blip r:embed="rId6">
            <a:alphaModFix amt="68000"/>
          </a:blip>
          <a:stretch>
            <a:fillRect/>
          </a:stretch>
        </p:blipFill>
        <p:spPr>
          <a:xfrm>
            <a:off x="6210675" y="9197250"/>
            <a:ext cx="195075" cy="1950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2" name="Google Shape;72;p15"/>
          <p:cNvGrpSpPr/>
          <p:nvPr/>
        </p:nvGrpSpPr>
        <p:grpSpPr>
          <a:xfrm>
            <a:off x="4810125" y="9505950"/>
            <a:ext cx="1923600" cy="307800"/>
            <a:chOff x="4819650" y="3362325"/>
            <a:chExt cx="1923600" cy="307800"/>
          </a:xfrm>
        </p:grpSpPr>
        <p:cxnSp>
          <p:nvCxnSpPr>
            <p:cNvPr id="73" name="Google Shape;73;p15"/>
            <p:cNvCxnSpPr/>
            <p:nvPr/>
          </p:nvCxnSpPr>
          <p:spPr>
            <a:xfrm>
              <a:off x="4819650" y="3629025"/>
              <a:ext cx="1866900" cy="0"/>
            </a:xfrm>
            <a:prstGeom prst="straightConnector1">
              <a:avLst/>
            </a:prstGeom>
            <a:noFill/>
            <a:ln cap="flat" cmpd="sng" w="28575">
              <a:solidFill>
                <a:srgbClr val="8ABABA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74" name="Google Shape;74;p15"/>
            <p:cNvSpPr txBox="1"/>
            <p:nvPr/>
          </p:nvSpPr>
          <p:spPr>
            <a:xfrm>
              <a:off x="6324150" y="3362325"/>
              <a:ext cx="4191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>
                  <a:solidFill>
                    <a:srgbClr val="8ABABA"/>
                  </a:solidFill>
                  <a:latin typeface="Quicksand SemiBold"/>
                  <a:ea typeface="Quicksand SemiBold"/>
                  <a:cs typeface="Quicksand SemiBold"/>
                  <a:sym typeface="Quicksand SemiBold"/>
                </a:rPr>
                <a:t>MVA</a:t>
              </a:r>
              <a:endParaRPr sz="800">
                <a:solidFill>
                  <a:srgbClr val="8ABABA"/>
                </a:solidFill>
                <a:latin typeface="Quicksand SemiBold"/>
                <a:ea typeface="Quicksand SemiBold"/>
                <a:cs typeface="Quicksand SemiBold"/>
                <a:sym typeface="Quicksand SemiBold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/>
          <p:nvPr>
            <p:ph idx="1" type="subTitle"/>
          </p:nvPr>
        </p:nvSpPr>
        <p:spPr>
          <a:xfrm>
            <a:off x="5757375" y="1403401"/>
            <a:ext cx="843600" cy="499200"/>
          </a:xfrm>
          <a:prstGeom prst="rect">
            <a:avLst/>
          </a:prstGeom>
          <a:solidFill>
            <a:srgbClr val="FFF2CC"/>
          </a:solidFill>
        </p:spPr>
        <p:txBody>
          <a:bodyPr anchorCtr="0" anchor="ctr" bIns="62550" lIns="62550" spcFirstLastPara="1" rIns="62550" wrap="square" tIns="6255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latin typeface="Quicksand"/>
                <a:ea typeface="Quicksand"/>
                <a:cs typeface="Quicksand"/>
                <a:sym typeface="Quicksand"/>
              </a:rPr>
              <a:t>Possible problem</a:t>
            </a:r>
            <a:endParaRPr b="1" sz="800"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80" name="Google Shape;80;p16"/>
          <p:cNvSpPr txBox="1"/>
          <p:nvPr>
            <p:ph idx="1" type="subTitle"/>
          </p:nvPr>
        </p:nvSpPr>
        <p:spPr>
          <a:xfrm>
            <a:off x="5757372" y="2022223"/>
            <a:ext cx="843600" cy="499200"/>
          </a:xfrm>
          <a:prstGeom prst="rect">
            <a:avLst/>
          </a:prstGeom>
          <a:solidFill>
            <a:srgbClr val="CFE2F3"/>
          </a:solidFill>
        </p:spPr>
        <p:txBody>
          <a:bodyPr anchorCtr="0" anchor="ctr" bIns="62550" lIns="62550" spcFirstLastPara="1" rIns="62550" wrap="square" tIns="6255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latin typeface="Quicksand"/>
                <a:ea typeface="Quicksand"/>
                <a:cs typeface="Quicksand"/>
                <a:sym typeface="Quicksand"/>
              </a:rPr>
              <a:t>Mitigation</a:t>
            </a:r>
            <a:endParaRPr b="1" sz="800"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