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9144000" cx="457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4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572077" y="685800"/>
            <a:ext cx="171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572077" y="685800"/>
            <a:ext cx="171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Steps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Think about the nicest thing that happened this year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Select a blue heart and drag it onto the tree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Edit the text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4</a:t>
            </a:r>
            <a:r>
              <a:rPr lang="en">
                <a:solidFill>
                  <a:schemeClr val="dk1"/>
                </a:solidFill>
              </a:rPr>
              <a:t>. Think about a not very nice thing that happened this year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2. Select a naughty red bauble and drag it on to the tree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3. Edit the text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4. Take turns talking to your Naughty and Nice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5. Think about a goal for next year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6. Enter the text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7. Take turns talking to your goal and drag it over to the top of the tree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a8191ef288_0_3:notes"/>
          <p:cNvSpPr/>
          <p:nvPr>
            <p:ph idx="2" type="sldImg"/>
          </p:nvPr>
        </p:nvSpPr>
        <p:spPr>
          <a:xfrm>
            <a:off x="2572077" y="685800"/>
            <a:ext cx="171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a8191ef288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Steps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 Think about the nicest thing that happened this year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Select a blue heart and drag it onto the tree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Edit the text</a:t>
            </a:r>
            <a:br>
              <a:rPr lang="en"/>
            </a:b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4. Think about a not very nice thing that happened this year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2. Select a naughty red bauble and drag it on to the tree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3. Edit the text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4. Take turns talking to your Naughty and Nice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5. Think about a goal for next year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6. Enter the text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7. Take turns talking to your goal and drag it over to the top of the tree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1323689"/>
            <a:ext cx="4260300" cy="364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5038444"/>
            <a:ext cx="4260300" cy="14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8290163"/>
            <a:ext cx="2745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1966444"/>
            <a:ext cx="4260300" cy="349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5603956"/>
            <a:ext cx="4260300" cy="231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8290163"/>
            <a:ext cx="2745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8290163"/>
            <a:ext cx="2745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3823733"/>
            <a:ext cx="4260300" cy="149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8290163"/>
            <a:ext cx="2745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791156"/>
            <a:ext cx="426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2048844"/>
            <a:ext cx="42603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8290163"/>
            <a:ext cx="2745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791156"/>
            <a:ext cx="426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2048844"/>
            <a:ext cx="19998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2048844"/>
            <a:ext cx="1999800" cy="607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8290163"/>
            <a:ext cx="2745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791156"/>
            <a:ext cx="4260300" cy="10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8290163"/>
            <a:ext cx="2745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987733"/>
            <a:ext cx="1404000" cy="134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2470400"/>
            <a:ext cx="1404000" cy="565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8290163"/>
            <a:ext cx="2745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800267"/>
            <a:ext cx="3183900" cy="727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8290163"/>
            <a:ext cx="2745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222"/>
            <a:ext cx="22860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2192311"/>
            <a:ext cx="2022600" cy="26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4983244"/>
            <a:ext cx="2022600" cy="21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1287244"/>
            <a:ext cx="1918500" cy="656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8290163"/>
            <a:ext cx="2745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7521022"/>
            <a:ext cx="2999400" cy="10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8290163"/>
            <a:ext cx="274500" cy="69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791156"/>
            <a:ext cx="42603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2048844"/>
            <a:ext cx="426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8290163"/>
            <a:ext cx="2745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159638" y="3862050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</a:t>
            </a:r>
            <a:r>
              <a:rPr lang="en" sz="800"/>
              <a:t> stuff</a:t>
            </a:r>
            <a:endParaRPr sz="800"/>
          </a:p>
        </p:txBody>
      </p:sp>
      <p:sp>
        <p:nvSpPr>
          <p:cNvPr id="55" name="Google Shape;55;p13"/>
          <p:cNvSpPr/>
          <p:nvPr/>
        </p:nvSpPr>
        <p:spPr>
          <a:xfrm>
            <a:off x="6041603" y="3185163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56" name="Google Shape;56;p13"/>
          <p:cNvSpPr/>
          <p:nvPr/>
        </p:nvSpPr>
        <p:spPr>
          <a:xfrm>
            <a:off x="7687445" y="3185175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57" name="Google Shape;57;p13"/>
          <p:cNvSpPr/>
          <p:nvPr/>
        </p:nvSpPr>
        <p:spPr>
          <a:xfrm>
            <a:off x="8451350" y="3185175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58" name="Google Shape;58;p13"/>
          <p:cNvSpPr/>
          <p:nvPr/>
        </p:nvSpPr>
        <p:spPr>
          <a:xfrm>
            <a:off x="5730320" y="5795075"/>
            <a:ext cx="665700" cy="6384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Naughty stuff</a:t>
            </a:r>
            <a:endParaRPr sz="700"/>
          </a:p>
        </p:txBody>
      </p:sp>
      <p:sp>
        <p:nvSpPr>
          <p:cNvPr id="59" name="Google Shape;59;p13"/>
          <p:cNvSpPr/>
          <p:nvPr/>
        </p:nvSpPr>
        <p:spPr>
          <a:xfrm>
            <a:off x="6648525" y="5795075"/>
            <a:ext cx="665700" cy="6384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Naughty stuff</a:t>
            </a:r>
            <a:endParaRPr sz="700"/>
          </a:p>
        </p:txBody>
      </p:sp>
      <p:sp>
        <p:nvSpPr>
          <p:cNvPr id="60" name="Google Shape;60;p13"/>
          <p:cNvSpPr/>
          <p:nvPr/>
        </p:nvSpPr>
        <p:spPr>
          <a:xfrm>
            <a:off x="5678015" y="5061650"/>
            <a:ext cx="665700" cy="6384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Naughty stuff</a:t>
            </a:r>
            <a:endParaRPr sz="700"/>
          </a:p>
        </p:txBody>
      </p:sp>
      <p:sp>
        <p:nvSpPr>
          <p:cNvPr id="61" name="Google Shape;61;p13"/>
          <p:cNvSpPr/>
          <p:nvPr/>
        </p:nvSpPr>
        <p:spPr>
          <a:xfrm>
            <a:off x="6544720" y="5061650"/>
            <a:ext cx="665700" cy="6384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Naughty stuff</a:t>
            </a:r>
            <a:endParaRPr sz="700"/>
          </a:p>
        </p:txBody>
      </p:sp>
      <p:sp>
        <p:nvSpPr>
          <p:cNvPr id="62" name="Google Shape;62;p13"/>
          <p:cNvSpPr/>
          <p:nvPr/>
        </p:nvSpPr>
        <p:spPr>
          <a:xfrm>
            <a:off x="7449750" y="5061650"/>
            <a:ext cx="665700" cy="6384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Naughty stuff</a:t>
            </a:r>
            <a:endParaRPr sz="700"/>
          </a:p>
        </p:txBody>
      </p:sp>
      <p:sp>
        <p:nvSpPr>
          <p:cNvPr id="63" name="Google Shape;63;p13"/>
          <p:cNvSpPr/>
          <p:nvPr/>
        </p:nvSpPr>
        <p:spPr>
          <a:xfrm>
            <a:off x="6923540" y="3794775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64" name="Google Shape;64;p13"/>
          <p:cNvSpPr/>
          <p:nvPr/>
        </p:nvSpPr>
        <p:spPr>
          <a:xfrm>
            <a:off x="7687445" y="3794775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65" name="Google Shape;65;p13"/>
          <p:cNvSpPr/>
          <p:nvPr/>
        </p:nvSpPr>
        <p:spPr>
          <a:xfrm>
            <a:off x="6038925" y="543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66" name="Google Shape;66;p13"/>
          <p:cNvSpPr/>
          <p:nvPr/>
        </p:nvSpPr>
        <p:spPr>
          <a:xfrm>
            <a:off x="6835913" y="3185175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67" name="Google Shape;67;p13"/>
          <p:cNvSpPr/>
          <p:nvPr/>
        </p:nvSpPr>
        <p:spPr>
          <a:xfrm>
            <a:off x="6191325" y="2067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68" name="Google Shape;68;p13"/>
          <p:cNvSpPr/>
          <p:nvPr/>
        </p:nvSpPr>
        <p:spPr>
          <a:xfrm>
            <a:off x="6343725" y="3591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69" name="Google Shape;69;p13"/>
          <p:cNvSpPr/>
          <p:nvPr/>
        </p:nvSpPr>
        <p:spPr>
          <a:xfrm>
            <a:off x="6496125" y="5115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70" name="Google Shape;70;p13"/>
          <p:cNvSpPr/>
          <p:nvPr/>
        </p:nvSpPr>
        <p:spPr>
          <a:xfrm>
            <a:off x="6648525" y="6639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71" name="Google Shape;71;p13"/>
          <p:cNvSpPr/>
          <p:nvPr/>
        </p:nvSpPr>
        <p:spPr>
          <a:xfrm>
            <a:off x="6800925" y="8163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72" name="Google Shape;72;p13"/>
          <p:cNvSpPr/>
          <p:nvPr/>
        </p:nvSpPr>
        <p:spPr>
          <a:xfrm>
            <a:off x="6953325" y="9687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73" name="Google Shape;73;p13"/>
          <p:cNvSpPr/>
          <p:nvPr/>
        </p:nvSpPr>
        <p:spPr>
          <a:xfrm>
            <a:off x="7105725" y="11211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74" name="Google Shape;74;p13"/>
          <p:cNvSpPr/>
          <p:nvPr/>
        </p:nvSpPr>
        <p:spPr>
          <a:xfrm>
            <a:off x="7258125" y="12735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/>
          <p:nvPr/>
        </p:nvSpPr>
        <p:spPr>
          <a:xfrm>
            <a:off x="1279588" y="6115625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80" name="Google Shape;80;p14"/>
          <p:cNvSpPr/>
          <p:nvPr/>
        </p:nvSpPr>
        <p:spPr>
          <a:xfrm>
            <a:off x="1080502" y="2624288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81" name="Google Shape;81;p14"/>
          <p:cNvSpPr/>
          <p:nvPr/>
        </p:nvSpPr>
        <p:spPr>
          <a:xfrm>
            <a:off x="2615145" y="4076875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82" name="Google Shape;82;p14"/>
          <p:cNvSpPr/>
          <p:nvPr/>
        </p:nvSpPr>
        <p:spPr>
          <a:xfrm>
            <a:off x="2095950" y="6803025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83" name="Google Shape;83;p14"/>
          <p:cNvSpPr/>
          <p:nvPr/>
        </p:nvSpPr>
        <p:spPr>
          <a:xfrm>
            <a:off x="526020" y="6313900"/>
            <a:ext cx="665700" cy="6384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Naughty stuff</a:t>
            </a:r>
            <a:endParaRPr sz="700"/>
          </a:p>
        </p:txBody>
      </p:sp>
      <p:sp>
        <p:nvSpPr>
          <p:cNvPr id="84" name="Google Shape;84;p14"/>
          <p:cNvSpPr/>
          <p:nvPr/>
        </p:nvSpPr>
        <p:spPr>
          <a:xfrm>
            <a:off x="3162775" y="6433475"/>
            <a:ext cx="665700" cy="6384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Naughty stuff</a:t>
            </a:r>
            <a:endParaRPr sz="700"/>
          </a:p>
        </p:txBody>
      </p:sp>
      <p:sp>
        <p:nvSpPr>
          <p:cNvPr id="85" name="Google Shape;85;p14"/>
          <p:cNvSpPr/>
          <p:nvPr/>
        </p:nvSpPr>
        <p:spPr>
          <a:xfrm>
            <a:off x="1114090" y="4572000"/>
            <a:ext cx="665700" cy="6384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Naughty stuff</a:t>
            </a:r>
            <a:endParaRPr sz="700"/>
          </a:p>
        </p:txBody>
      </p:sp>
      <p:sp>
        <p:nvSpPr>
          <p:cNvPr id="86" name="Google Shape;86;p14"/>
          <p:cNvSpPr/>
          <p:nvPr/>
        </p:nvSpPr>
        <p:spPr>
          <a:xfrm>
            <a:off x="2426670" y="2240625"/>
            <a:ext cx="665700" cy="6384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Naughty stuff</a:t>
            </a:r>
            <a:endParaRPr sz="700"/>
          </a:p>
        </p:txBody>
      </p:sp>
      <p:sp>
        <p:nvSpPr>
          <p:cNvPr id="87" name="Google Shape;87;p14"/>
          <p:cNvSpPr/>
          <p:nvPr/>
        </p:nvSpPr>
        <p:spPr>
          <a:xfrm>
            <a:off x="2426675" y="5849650"/>
            <a:ext cx="665700" cy="638400"/>
          </a:xfrm>
          <a:prstGeom prst="ellipse">
            <a:avLst/>
          </a:prstGeom>
          <a:solidFill>
            <a:srgbClr val="E06666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/>
              <a:t>Naughty stuff</a:t>
            </a:r>
            <a:endParaRPr sz="700"/>
          </a:p>
        </p:txBody>
      </p:sp>
      <p:sp>
        <p:nvSpPr>
          <p:cNvPr id="88" name="Google Shape;88;p14"/>
          <p:cNvSpPr/>
          <p:nvPr/>
        </p:nvSpPr>
        <p:spPr>
          <a:xfrm>
            <a:off x="2429340" y="3016575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89" name="Google Shape;89;p14"/>
          <p:cNvSpPr/>
          <p:nvPr/>
        </p:nvSpPr>
        <p:spPr>
          <a:xfrm>
            <a:off x="2288670" y="4959750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90" name="Google Shape;90;p14"/>
          <p:cNvSpPr/>
          <p:nvPr/>
        </p:nvSpPr>
        <p:spPr>
          <a:xfrm>
            <a:off x="6038925" y="543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91" name="Google Shape;91;p14"/>
          <p:cNvSpPr/>
          <p:nvPr/>
        </p:nvSpPr>
        <p:spPr>
          <a:xfrm>
            <a:off x="1691113" y="4004100"/>
            <a:ext cx="732900" cy="567900"/>
          </a:xfrm>
          <a:prstGeom prst="heart">
            <a:avLst/>
          </a:prstGeom>
          <a:solidFill>
            <a:srgbClr val="9FC5E8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The nice stuff</a:t>
            </a:r>
            <a:endParaRPr sz="800"/>
          </a:p>
        </p:txBody>
      </p:sp>
      <p:sp>
        <p:nvSpPr>
          <p:cNvPr id="92" name="Google Shape;92;p14"/>
          <p:cNvSpPr/>
          <p:nvPr/>
        </p:nvSpPr>
        <p:spPr>
          <a:xfrm>
            <a:off x="6191325" y="2067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93" name="Google Shape;93;p14"/>
          <p:cNvSpPr/>
          <p:nvPr/>
        </p:nvSpPr>
        <p:spPr>
          <a:xfrm>
            <a:off x="6343725" y="3591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94" name="Google Shape;94;p14"/>
          <p:cNvSpPr/>
          <p:nvPr/>
        </p:nvSpPr>
        <p:spPr>
          <a:xfrm>
            <a:off x="6496125" y="5115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95" name="Google Shape;95;p14"/>
          <p:cNvSpPr/>
          <p:nvPr/>
        </p:nvSpPr>
        <p:spPr>
          <a:xfrm>
            <a:off x="6648525" y="6639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96" name="Google Shape;96;p14"/>
          <p:cNvSpPr/>
          <p:nvPr/>
        </p:nvSpPr>
        <p:spPr>
          <a:xfrm>
            <a:off x="6800925" y="8163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97" name="Google Shape;97;p14"/>
          <p:cNvSpPr/>
          <p:nvPr/>
        </p:nvSpPr>
        <p:spPr>
          <a:xfrm>
            <a:off x="6953325" y="9687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98" name="Google Shape;98;p14"/>
          <p:cNvSpPr/>
          <p:nvPr/>
        </p:nvSpPr>
        <p:spPr>
          <a:xfrm>
            <a:off x="7105725" y="11211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  <p:sp>
        <p:nvSpPr>
          <p:cNvPr id="99" name="Google Shape;99;p14"/>
          <p:cNvSpPr/>
          <p:nvPr/>
        </p:nvSpPr>
        <p:spPr>
          <a:xfrm>
            <a:off x="1745775" y="663988"/>
            <a:ext cx="866700" cy="870900"/>
          </a:xfrm>
          <a:prstGeom prst="star6">
            <a:avLst>
              <a:gd fmla="val 28868" name="adj"/>
              <a:gd fmla="val 115470" name="hf"/>
            </a:avLst>
          </a:prstGeom>
          <a:solidFill>
            <a:srgbClr val="FFF2CC"/>
          </a:solidFill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Goal</a:t>
            </a:r>
            <a:endParaRPr sz="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